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 Lit. Warm up #2                             9/8/14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PRIZE FOR PERSON WITH ALL THE CORRECT ANSWERS!! </a:t>
            </a:r>
          </a:p>
          <a:p>
            <a:pPr marL="0" indent="0" algn="ctr">
              <a:buNone/>
            </a:pPr>
            <a:r>
              <a:rPr lang="en-US" sz="3200" dirty="0" smtClean="0"/>
              <a:t>NO </a:t>
            </a:r>
            <a:r>
              <a:rPr lang="en-US" sz="3200" dirty="0"/>
              <a:t>HELPING EACH </a:t>
            </a:r>
            <a:r>
              <a:rPr lang="en-US" sz="3200" dirty="0" smtClean="0"/>
              <a:t>OTHER</a:t>
            </a:r>
            <a:r>
              <a:rPr lang="en-US" sz="3200" dirty="0"/>
              <a:t> </a:t>
            </a:r>
            <a:r>
              <a:rPr lang="en-US" sz="3200" dirty="0" smtClean="0"/>
              <a:t>&amp; NO CHEATING!!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How many parts of speech are there?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List all of them &amp; provide a definition for each.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539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of Age in Mississippi        pp. 1-45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How does the constant relocating of Essie Mae and her family contribute to her idea of what a “home” is? Does Essie Mae ever really have a home? Explain with support from the text.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How’s does Essie Mae’s relationship with Mrs. Claiborne differ from her mother’s relationship with her employers? Does Essie Mae develop a similar opinion of white folks as her mother? Explain with support from the text.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299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</TotalTime>
  <Words>130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Wingdings</vt:lpstr>
      <vt:lpstr>Retrospect</vt:lpstr>
      <vt:lpstr>IB Lit. Warm up #2                             9/8/14</vt:lpstr>
      <vt:lpstr>Coming of Age in Mississippi        pp. 1-45</vt:lpstr>
    </vt:vector>
  </TitlesOfParts>
  <Company>Fenton Area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Lit. Warm up #2                             9/8/14</dc:title>
  <dc:creator>Lindsay Grady</dc:creator>
  <cp:lastModifiedBy>Lindsay Grady</cp:lastModifiedBy>
  <cp:revision>4</cp:revision>
  <dcterms:created xsi:type="dcterms:W3CDTF">2014-09-08T14:39:03Z</dcterms:created>
  <dcterms:modified xsi:type="dcterms:W3CDTF">2014-09-08T17:04:54Z</dcterms:modified>
</cp:coreProperties>
</file>